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 l="6276" t="5865" r="20608" b="71058"/>
          <a:stretch>
            <a:fillRect/>
          </a:stretch>
        </p:blipFill>
        <p:spPr bwMode="auto">
          <a:xfrm>
            <a:off x="2285984" y="2643182"/>
            <a:ext cx="521497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2786058"/>
            <a:ext cx="3353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คำสั่งแบบวนรอบ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285728"/>
            <a:ext cx="2120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For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044005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รูปแบบคำสั่ง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2143116"/>
            <a:ext cx="4136069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th-TH" dirty="0" smtClean="0"/>
              <a:t> ตัวแปรรอบเริ่มต้น </a:t>
            </a:r>
            <a:r>
              <a:rPr lang="en-US" dirty="0" smtClean="0"/>
              <a:t>To </a:t>
            </a:r>
            <a:r>
              <a:rPr lang="th-TH" dirty="0" smtClean="0"/>
              <a:t>รอบสุดท้าย</a:t>
            </a:r>
          </a:p>
          <a:p>
            <a:r>
              <a:rPr lang="th-TH" dirty="0" smtClean="0"/>
              <a:t>	คำสั่ง....</a:t>
            </a:r>
            <a:endParaRPr lang="th-TH" dirty="0"/>
          </a:p>
          <a:p>
            <a:r>
              <a:rPr lang="en-US" dirty="0" smtClean="0"/>
              <a:t>Next </a:t>
            </a:r>
            <a:r>
              <a:rPr lang="th-TH" dirty="0" smtClean="0"/>
              <a:t>ตัวแปร</a:t>
            </a:r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643314"/>
            <a:ext cx="5300700" cy="2428892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214546" y="1071546"/>
            <a:ext cx="5004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ใช้สำหรับการทำงานจำนวนรอบที่ทราบแน่ชัด</a:t>
            </a:r>
            <a:endParaRPr lang="th-TH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794" y="1857364"/>
            <a:ext cx="2643206" cy="268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285728"/>
            <a:ext cx="2794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While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044005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รูปแบบคำสั่ง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2000240"/>
            <a:ext cx="3025187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While  </a:t>
            </a:r>
            <a:r>
              <a:rPr lang="th-TH" dirty="0" smtClean="0"/>
              <a:t>เงื่อนไขที่ตรวจสอบ</a:t>
            </a:r>
          </a:p>
          <a:p>
            <a:r>
              <a:rPr lang="en-US" dirty="0" smtClean="0"/>
              <a:t>	</a:t>
            </a:r>
            <a:r>
              <a:rPr lang="th-TH" dirty="0" smtClean="0"/>
              <a:t>คำสั่ง</a:t>
            </a:r>
            <a:endParaRPr lang="th-TH" dirty="0"/>
          </a:p>
          <a:p>
            <a:r>
              <a:rPr lang="th-TH" dirty="0" smtClean="0"/>
              <a:t>	ตัวนับเพิ่มรอบ</a:t>
            </a:r>
          </a:p>
          <a:p>
            <a:r>
              <a:rPr lang="en-US" dirty="0" smtClean="0"/>
              <a:t>End While 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1071546"/>
            <a:ext cx="5181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ใช้สำหรับการทำงานในจำนวนที่</a:t>
            </a:r>
            <a:r>
              <a:rPr lang="th-TH" sz="3600" b="1" dirty="0" smtClean="0">
                <a:solidFill>
                  <a:srgbClr val="FF0000"/>
                </a:solidFill>
              </a:rPr>
              <a:t>ไม่</a:t>
            </a:r>
            <a:r>
              <a:rPr lang="th-TH" b="1" dirty="0" smtClean="0"/>
              <a:t>ทราบแน่ชัด</a:t>
            </a:r>
            <a:endParaRPr lang="th-TH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6550" y="1500174"/>
            <a:ext cx="24574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6143668" cy="2413584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285728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Do While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044005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รูปแบบคำสั่ง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2000240"/>
            <a:ext cx="351731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Do While  </a:t>
            </a:r>
            <a:r>
              <a:rPr lang="th-TH" dirty="0" smtClean="0"/>
              <a:t>เงื่อนไขที่ตรวจสอบ</a:t>
            </a:r>
          </a:p>
          <a:p>
            <a:r>
              <a:rPr lang="en-US" dirty="0" smtClean="0"/>
              <a:t>	</a:t>
            </a:r>
            <a:r>
              <a:rPr lang="th-TH" dirty="0" smtClean="0"/>
              <a:t>คำสั่ง</a:t>
            </a:r>
            <a:endParaRPr lang="th-TH" dirty="0"/>
          </a:p>
          <a:p>
            <a:r>
              <a:rPr lang="th-TH" dirty="0" smtClean="0"/>
              <a:t>	ตัวนับเพิ่มรอบ</a:t>
            </a:r>
          </a:p>
          <a:p>
            <a:r>
              <a:rPr lang="en-US" dirty="0" smtClean="0"/>
              <a:t>Loop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1071546"/>
            <a:ext cx="5181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ใช้สำหรับการทำงานในจำนวนที่</a:t>
            </a:r>
            <a:r>
              <a:rPr lang="th-TH" sz="3600" b="1" dirty="0" smtClean="0">
                <a:solidFill>
                  <a:srgbClr val="FF0000"/>
                </a:solidFill>
              </a:rPr>
              <a:t>ไม่</a:t>
            </a:r>
            <a:r>
              <a:rPr lang="th-TH" b="1" dirty="0" smtClean="0"/>
              <a:t>ทราบแน่ชัด</a:t>
            </a:r>
            <a:endParaRPr lang="th-TH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6550" y="1500174"/>
            <a:ext cx="24574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000504"/>
            <a:ext cx="6572296" cy="2503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285728"/>
            <a:ext cx="3394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Do Until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044005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รูปแบบคำสั่ง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2000240"/>
            <a:ext cx="2499402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Do Until </a:t>
            </a:r>
            <a:r>
              <a:rPr lang="th-TH" dirty="0" smtClean="0"/>
              <a:t>ค่าสุดท้าย</a:t>
            </a:r>
          </a:p>
          <a:p>
            <a:r>
              <a:rPr lang="en-US" dirty="0" smtClean="0"/>
              <a:t>	</a:t>
            </a:r>
            <a:r>
              <a:rPr lang="th-TH" dirty="0" smtClean="0"/>
              <a:t>คำสั่ง</a:t>
            </a:r>
            <a:endParaRPr lang="th-TH" dirty="0"/>
          </a:p>
          <a:p>
            <a:r>
              <a:rPr lang="th-TH" dirty="0" smtClean="0"/>
              <a:t>	ตัวนับเพิ่มรอบ</a:t>
            </a:r>
          </a:p>
          <a:p>
            <a:r>
              <a:rPr lang="en-US" dirty="0" smtClean="0"/>
              <a:t>Loop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1071546"/>
            <a:ext cx="5181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ใช้สำหรับการทำงานในจำนวนที่</a:t>
            </a:r>
            <a:r>
              <a:rPr lang="th-TH" sz="3600" b="1" dirty="0" smtClean="0">
                <a:solidFill>
                  <a:srgbClr val="FF0000"/>
                </a:solidFill>
              </a:rPr>
              <a:t>ไม่</a:t>
            </a:r>
            <a:r>
              <a:rPr lang="th-TH" b="1" dirty="0" smtClean="0"/>
              <a:t>ทราบแน่ชัด</a:t>
            </a:r>
            <a:endParaRPr lang="th-TH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6550" y="1500174"/>
            <a:ext cx="24574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3929066"/>
            <a:ext cx="4214842" cy="2500548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20</cp:revision>
  <dcterms:created xsi:type="dcterms:W3CDTF">2013-07-10T03:41:32Z</dcterms:created>
  <dcterms:modified xsi:type="dcterms:W3CDTF">2013-07-10T07:04:57Z</dcterms:modified>
</cp:coreProperties>
</file>